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6832"/>
            <a:ext cx="11485848" cy="2862322"/>
          </a:xfrm>
          <a:solidFill>
            <a:srgbClr val="E8F6FD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A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建立一艘可航行的潜水艇很难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第二段谈到了第一艘可航行的潜水艇于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1620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年被建造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但并未说不容易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故排除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在海洋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550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米深处没有生物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第二段谈到在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1862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年发现海洋以下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945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米处还有生物存在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故排除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进入深海比我们所想的要容易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根据第三段中的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deep-sea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exploration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深海探索仍旧很难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故排除。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2326" y="2079432"/>
            <a:ext cx="1935582" cy="4086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403168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标题归纳题。通读全文可知，本文主要讲述了探索海洋的重要性及其困难之处；根据第三段前两句的描述可知，本文主要介绍了深海探索的现状，并不是过去与未来。故选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2861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8754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 be the best title of the text?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Hidden Treasures in Deep Sea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Unlocked Secrets of Deep Sea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Deep-Sea Exploration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 the Freezing Depths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Deep-Sea Exploration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Past and the Future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54654" y="1383416"/>
            <a:ext cx="2962894" cy="41834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62686" y="138341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360854" y="3185994"/>
            <a:ext cx="11485848" cy="1200329"/>
          </a:xfrm>
          <a:solidFill>
            <a:srgbClr val="E8F6FD"/>
          </a:solidFill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其实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要达到这些深度是非常困难的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需要高技术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而这种技术在人类历史的大部分时间里都没有出现。</a:t>
            </a:r>
            <a:endParaRPr lang="zh-CN" altLang="en-US" dirty="0"/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4254082"/>
            <a:ext cx="11485848" cy="1130246"/>
          </a:xfrm>
          <a:prstGeom prst="rect">
            <a:avLst/>
          </a:prstGeom>
          <a:solidFill>
            <a:srgbClr val="E8F6F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动名词短语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getting to those depths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作主语；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that simply didn’t come into being for most of human history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是定语从句，修饰先行词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high technology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58630" y="1792891"/>
            <a:ext cx="11485848" cy="1407245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endParaRPr lang="en-US" altLang="zh-CN" sz="1200" b="1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 err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Well,getting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those depths is very difficult and requires high technology that simply didn’t come into being for most of human history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8630" y="1700808"/>
            <a:ext cx="1897946" cy="430129"/>
          </a:xfrm>
          <a:prstGeom prst="rect">
            <a:avLst/>
          </a:prstGeom>
        </p:spPr>
      </p:pic>
      <p:pic>
        <p:nvPicPr>
          <p:cNvPr id="5" name="译文.eps" descr="id:21474868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423" y="3381266"/>
            <a:ext cx="932180" cy="287655"/>
          </a:xfrm>
          <a:prstGeom prst="rect">
            <a:avLst/>
          </a:prstGeom>
        </p:spPr>
      </p:pic>
      <p:pic>
        <p:nvPicPr>
          <p:cNvPr id="6" name="分析.eps" descr="id:21474868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5423" y="4448601"/>
            <a:ext cx="932180" cy="287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80744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主要讲述了探索海洋的重要性及其困难之处。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864997"/>
            <a:ext cx="1917070" cy="4681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149" y="1268760"/>
            <a:ext cx="10780112" cy="13925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23144"/>
            <a:ext cx="11485848" cy="230695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 oceans cover about 71 percent of the earth’s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surface, there’s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still a lot we don’t know about them. Only about 20 percent of the seafloor has been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mapped,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remaining 80 percent is still a secret to us. Some scientists even think that 91 percent of sea animals have yet to be discovered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6933"/>
            <a:ext cx="11485848" cy="452310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why do we know so little about the deep sea?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 getting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those depths is very difficult and requires high technology that simply didn’t come into being for most of human history. The first navigable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submarine,for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example, was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built in 1620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it couldn’t go more than five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metres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below the surface.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fact, 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long time many scientists didn’t even think that there could be any life at depths greater than 550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metres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didn’t see much need to explore the deep sea.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changed in 1862 when life was discovered as far down as 945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metres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below sea level with the help of a digging machine. Ten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 around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4,700 species unknown before from the ocean floor were discovered.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65323"/>
            <a:ext cx="11485848" cy="507746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 high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technology has been developed to help explore the deep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sea, including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satellites. But why is deep-sea exploration still so difficult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 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greater depths it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freezing,everything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completely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dark,and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pressure can be over 1,000 times greater than that on the surface.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 we have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difficulties,it’s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important that we understand the seas.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 control the earth’s temperature and produce half of the oxygen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air. They can also provide us with information about climate change. Our future depends on learning more about 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oceans,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possible for us to really understand what is ongoing below the surface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2861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some numbers listed in Paragraph 1?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To introduce how important oceans are.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To discuss why sea animals have yet to be found out.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To explain that oceans cover a large area of the earth.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To show that we have only a little understanding of oceans.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62686" y="138341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403168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推理判断题。第一段谈到仅仅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％的海床被标记出，仍旧有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％对我们来说是个秘密，一些科学家甚至认为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91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％的海洋动物需要被发现。由此推知，这些数字的列举是为了说明我们对于海洋了解甚少。故选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32893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细节理解题。根据第二段的描述以及第三段中的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“high technology has been developed to help explore the deep sea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高科技发展以帮助探索深海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可知，高科技导致人们对深海探索发生了改变。故选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54164"/>
            <a:ext cx="11485848" cy="1753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caused the change of exploration into the deep sea?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High technology.	B. Unknown species.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 pleasant environment.	D. Valuable information.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62686" y="176882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76753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代词指代题。根据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“Though we have the difficulties,it’s important that we understand the seas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可知，虽然我们面对诸多困难，但了解海洋是很重要的。因此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指代的是上文中的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seas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230695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93204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underlined word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the last paragraph refer to?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Sea animals.	B. The seas.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 satellites.	D. Many scientists.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21933" y="1667347"/>
            <a:ext cx="3321303" cy="41619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71503" y="1671448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81566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推理判断题。根据最后一段中的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“Our future depends on learning more about our oceans,and it is possible for us to really understand what is ongoing below the surface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我们的未来取决于对海洋的更深入的了解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我们有可能会真正了解地表下正在发生的事情。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可推知，海洋对我们的未来有很大的影响。故选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we learn from the text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 is difficult to build a navigable submarine.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The seas have a strong influence on our future.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 seas have no lives at a depth of 550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metres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It is easier to go into the deep sea than we think.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71503" y="1167392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3966</Words>
  <Application>WPS 演示</Application>
  <PresentationFormat>自定义</PresentationFormat>
  <Paragraphs>67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單行道</cp:lastModifiedBy>
  <cp:revision>460</cp:revision>
  <dcterms:created xsi:type="dcterms:W3CDTF">2020-11-06T05:24:00Z</dcterms:created>
  <dcterms:modified xsi:type="dcterms:W3CDTF">2025-09-18T02:21:49Z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